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EC239B4-F707-41DF-AA1E-4D4159A4766E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8BAF581-E164-4BBF-ADBC-E242FD9B71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C239B4-F707-41DF-AA1E-4D4159A4766E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BAF581-E164-4BBF-ADBC-E242FD9B7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C239B4-F707-41DF-AA1E-4D4159A4766E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BAF581-E164-4BBF-ADBC-E242FD9B7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C239B4-F707-41DF-AA1E-4D4159A4766E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BAF581-E164-4BBF-ADBC-E242FD9B7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EC239B4-F707-41DF-AA1E-4D4159A4766E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8BAF581-E164-4BBF-ADBC-E242FD9B71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C239B4-F707-41DF-AA1E-4D4159A4766E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8BAF581-E164-4BBF-ADBC-E242FD9B71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C239B4-F707-41DF-AA1E-4D4159A4766E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8BAF581-E164-4BBF-ADBC-E242FD9B7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C239B4-F707-41DF-AA1E-4D4159A4766E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BAF581-E164-4BBF-ADBC-E242FD9B71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C239B4-F707-41DF-AA1E-4D4159A4766E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BAF581-E164-4BBF-ADBC-E242FD9B71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EC239B4-F707-41DF-AA1E-4D4159A4766E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8BAF581-E164-4BBF-ADBC-E242FD9B71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EC239B4-F707-41DF-AA1E-4D4159A4766E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8BAF581-E164-4BBF-ADBC-E242FD9B71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EC239B4-F707-41DF-AA1E-4D4159A4766E}" type="datetimeFigureOut">
              <a:rPr lang="ru-RU" smtClean="0"/>
              <a:pPr/>
              <a:t>25.11.2012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8BAF581-E164-4BBF-ADBC-E242FD9B71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381000"/>
            <a:ext cx="8229600" cy="3190876"/>
          </a:xfrm>
        </p:spPr>
        <p:txBody>
          <a:bodyPr>
            <a:normAutofit/>
          </a:bodyPr>
          <a:lstStyle/>
          <a:p>
            <a:r>
              <a:rPr lang="ru-RU" b="1" dirty="0" smtClean="0"/>
              <a:t>Урок качества "Кубанское — значит качественное"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Презентацию подготовила учитель начальных классов</a:t>
            </a:r>
          </a:p>
          <a:p>
            <a:pPr algn="ctr"/>
            <a:r>
              <a:rPr lang="ru-RU" dirty="0" smtClean="0"/>
              <a:t>МОБУ СОШ № 6</a:t>
            </a:r>
          </a:p>
          <a:p>
            <a:pPr algn="ctr"/>
            <a:r>
              <a:rPr lang="ru-RU" dirty="0" smtClean="0"/>
              <a:t>г. Лабинска</a:t>
            </a:r>
          </a:p>
          <a:p>
            <a:pPr algn="ctr"/>
            <a:r>
              <a:rPr lang="ru-RU" dirty="0" err="1" smtClean="0"/>
              <a:t>Шекшаева</a:t>
            </a:r>
            <a:r>
              <a:rPr lang="ru-RU" dirty="0" smtClean="0"/>
              <a:t> А.В.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larus-molok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928670"/>
            <a:ext cx="5429288" cy="3929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 что можно изготовить из молока?</a:t>
            </a:r>
            <a:endParaRPr lang="ru-RU" dirty="0"/>
          </a:p>
        </p:txBody>
      </p:sp>
      <p:pic>
        <p:nvPicPr>
          <p:cNvPr id="4" name="Содержимое 3" descr="1kubabu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353" y="1500174"/>
            <a:ext cx="5944035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7159" y="5357826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Производство </a:t>
            </a:r>
            <a:r>
              <a:rPr lang="ru-RU" dirty="0"/>
              <a:t>молочных продуктов «Кубанская Бурёнка» </a:t>
            </a:r>
            <a:r>
              <a:rPr lang="ru-RU" dirty="0" smtClean="0"/>
              <a:t>начато </a:t>
            </a:r>
            <a:r>
              <a:rPr lang="ru-RU" dirty="0"/>
              <a:t>в 1990 году. Так что уже 17 лет они радуют нас вкусной, полезной продукцией. А йогурты «Коровка из </a:t>
            </a:r>
            <a:r>
              <a:rPr lang="ru-RU" dirty="0" err="1"/>
              <a:t>Кореновки</a:t>
            </a:r>
            <a:r>
              <a:rPr lang="ru-RU" dirty="0"/>
              <a:t>» признаны самыми качественными йогуртами края.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14356"/>
            <a:ext cx="721523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Разные ношу одежды,</a:t>
            </a:r>
          </a:p>
          <a:p>
            <a:r>
              <a:rPr lang="ru-RU" sz="2800" dirty="0"/>
              <a:t>Но внутри я, как и прежде:</a:t>
            </a:r>
          </a:p>
          <a:p>
            <a:r>
              <a:rPr lang="ru-RU" sz="2800" dirty="0" err="1"/>
              <a:t>Карамельна</a:t>
            </a:r>
            <a:r>
              <a:rPr lang="ru-RU" sz="2800" dirty="0"/>
              <a:t>, шоколадна,</a:t>
            </a:r>
          </a:p>
          <a:p>
            <a:r>
              <a:rPr lang="ru-RU" sz="2800" dirty="0"/>
              <a:t>И </a:t>
            </a:r>
            <a:r>
              <a:rPr lang="ru-RU" sz="2800" dirty="0" err="1"/>
              <a:t>сгущенна</a:t>
            </a:r>
            <a:r>
              <a:rPr lang="ru-RU" sz="2800" dirty="0"/>
              <a:t>, </a:t>
            </a:r>
            <a:r>
              <a:rPr lang="ru-RU" sz="2800" dirty="0" err="1"/>
              <a:t>мармеладна</a:t>
            </a:r>
            <a:r>
              <a:rPr lang="ru-RU" sz="2800" dirty="0"/>
              <a:t>,</a:t>
            </a:r>
          </a:p>
          <a:p>
            <a:r>
              <a:rPr lang="ru-RU" sz="2800" dirty="0"/>
              <a:t>И с изюмом, и с орешком,</a:t>
            </a:r>
          </a:p>
          <a:p>
            <a:r>
              <a:rPr lang="ru-RU" sz="2800" dirty="0"/>
              <a:t>Вместе с кремом вперемешку.</a:t>
            </a:r>
          </a:p>
          <a:p>
            <a:r>
              <a:rPr lang="ru-RU" sz="2800" dirty="0"/>
              <a:t>Во всём мире знают дети,</a:t>
            </a:r>
          </a:p>
          <a:p>
            <a:r>
              <a:rPr lang="ru-RU" sz="2800" dirty="0"/>
              <a:t>Нет вкусней меня на свете.</a:t>
            </a:r>
          </a:p>
          <a:p>
            <a:r>
              <a:rPr lang="ru-RU" sz="2800" dirty="0"/>
              <a:t>Разверните, посмотрите,</a:t>
            </a:r>
          </a:p>
          <a:p>
            <a:r>
              <a:rPr lang="ru-RU" sz="2800" dirty="0"/>
              <a:t>Сразу в рот меня кладите.</a:t>
            </a:r>
          </a:p>
          <a:p>
            <a:r>
              <a:rPr lang="ru-RU" sz="2800" dirty="0"/>
              <a:t>Тут уж точно нет секрета:</a:t>
            </a:r>
          </a:p>
          <a:p>
            <a:r>
              <a:rPr lang="ru-RU" sz="2800" dirty="0"/>
              <a:t>Как зовут меня?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071942"/>
            <a:ext cx="5486400" cy="4286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285852" y="4572008"/>
            <a:ext cx="7240991" cy="1729183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/>
              <a:t>Кондитерская фабрика «Южная звезда» выпускает: печенье, конфеты, мармелад, сахарные пастилки, драже, вафли, пастилу, зефир, ирис и многое другое.</a:t>
            </a:r>
            <a:endParaRPr lang="ru-RU" sz="1800" b="1" dirty="0"/>
          </a:p>
        </p:txBody>
      </p:sp>
      <p:pic>
        <p:nvPicPr>
          <p:cNvPr id="7" name="Рисунок 6" descr="p17474-f20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965" r="9965"/>
          <a:stretch>
            <a:fillRect/>
          </a:stretch>
        </p:blipFill>
        <p:spPr>
          <a:xfrm>
            <a:off x="1214414" y="500042"/>
            <a:ext cx="6357982" cy="3214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3244334"/>
            <a:ext cx="5500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357166"/>
            <a:ext cx="75338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Питание человека должно быть полноценным. </a:t>
            </a:r>
          </a:p>
          <a:p>
            <a:endParaRPr lang="ru-RU" dirty="0"/>
          </a:p>
        </p:txBody>
      </p:sp>
      <p:pic>
        <p:nvPicPr>
          <p:cNvPr id="4" name="Рисунок 3" descr="9586194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857232"/>
            <a:ext cx="7429552" cy="4572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5357826"/>
            <a:ext cx="7929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400" dirty="0"/>
              <a:t>В пище должны содержаться полезные вещества: белки, жиры, углеводы, витамины и минеральные вещества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285860"/>
            <a:ext cx="64294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Чтоб человек здоровым был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Программу “Качества” не зря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Нам департамент предложил.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Будь то кефир, вода иль чай,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На этикетку только глянь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>Стоит знак “Качества Кубань”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Без опасенья покупай!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Полезные продукты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Неполезные продукты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Молоко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Кефир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Геркулес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Сливочное масло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Йогурт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Сметана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Творог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Яблоки, груши и т.п.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Чипсы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Пепси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Фанта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Жирное мясо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Торты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“Сникерс”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Шоколадные конфеты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kumimoji="0" lang="ru-RU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Сало и т. п.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7656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	В Краснодарском крае по инициативе губернатора А.Н.Ткачёва принята целевая программа “Качество”, задачами которой является контроль за качеством товаров и услуг.</a:t>
            </a:r>
            <a:br>
              <a:rPr lang="ru-RU" sz="2000" dirty="0" smtClean="0"/>
            </a:br>
            <a:r>
              <a:rPr lang="ru-RU" sz="2000" dirty="0" smtClean="0"/>
              <a:t>	 Знак “Качество Кубань” выполнен в виде синей ленты, расположенной по окружности, и двух лент красного цвета – в нижней части знака. В центре – надпись “Качество Кубань”, а по внешней стороне проходит микротекст.</a:t>
            </a:r>
            <a:endParaRPr lang="ru-RU" sz="2000" dirty="0"/>
          </a:p>
        </p:txBody>
      </p:sp>
      <p:pic>
        <p:nvPicPr>
          <p:cNvPr id="5" name="Содержимое 4" descr="2435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3357562"/>
            <a:ext cx="403860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img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342282" y="2484610"/>
            <a:ext cx="2650435" cy="2849217"/>
          </a:xfrm>
          <a:prstGeom prst="wedgeEllipseCallou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48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Товарам со знаком “Качество Кубань” вы можете смело доверять.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Содержимое 4" descr="48467272_ico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2428868"/>
            <a:ext cx="4071966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ko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428868"/>
            <a:ext cx="4038600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357166"/>
            <a:ext cx="80010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– Доктора советуют: чтобы правильно питаться, нужно выполнять два условия: умеренность и разнообразие. Что означает умеренность?</a:t>
            </a:r>
          </a:p>
          <a:p>
            <a:r>
              <a:rPr lang="ru-RU" dirty="0"/>
              <a:t>– Древним людям принадлежат мудрые слова: “Мы едим для того, чтобы жить, а не живём для того, чтобы есть”. Переедать очень вредно, желудок и кишечник не успевают всё переварить.</a:t>
            </a:r>
          </a:p>
          <a:p>
            <a:r>
              <a:rPr lang="ru-RU" dirty="0"/>
              <a:t>– Что значить “разнообразие”? Ни один продукт не даёт всех питательных веществ, которые необходимы для поддержания хорошего здоровья. Одни продукты дают организму энергию, чтобы двигаться, хорошо думать, не уставать </a:t>
            </a:r>
            <a:r>
              <a:rPr lang="ru-RU" i="1" dirty="0"/>
              <a:t>(мёд, гречка, геркулес, изюм, масло). </a:t>
            </a:r>
            <a:r>
              <a:rPr lang="ru-RU" dirty="0"/>
              <a:t>Другие помогают строить организм и сделать его более сильным </a:t>
            </a:r>
            <a:r>
              <a:rPr lang="ru-RU" i="1" dirty="0"/>
              <a:t>(творог, рыба, мясо, яйца, орехи).</a:t>
            </a:r>
            <a:r>
              <a:rPr lang="ru-RU" dirty="0"/>
              <a:t> А третьи – фрукты, и овощи – содержат много витаминов и минеральных веществ, которые и помогают организму, расти и развиваться </a:t>
            </a:r>
            <a:r>
              <a:rPr lang="ru-RU" i="1" dirty="0"/>
              <a:t>(ягоды, зелень, капуста, морковь, бананы).</a:t>
            </a:r>
            <a:endParaRPr lang="ru-RU" dirty="0"/>
          </a:p>
        </p:txBody>
      </p:sp>
      <p:pic>
        <p:nvPicPr>
          <p:cNvPr id="4" name="Рисунок 3" descr="30-1-9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143380"/>
            <a:ext cx="385765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8f7886919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4143380"/>
            <a:ext cx="235745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489029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Отгадать легко и быстро:</a:t>
            </a:r>
            <a:br>
              <a:rPr lang="ru-RU" dirty="0" smtClean="0"/>
            </a:br>
            <a:r>
              <a:rPr lang="ru-RU" dirty="0" smtClean="0"/>
              <a:t>Мягкий, пышный и душистый</a:t>
            </a:r>
            <a:br>
              <a:rPr lang="ru-RU" dirty="0" smtClean="0"/>
            </a:br>
            <a:r>
              <a:rPr lang="ru-RU" dirty="0" smtClean="0"/>
              <a:t>Он и чёрный, он и белый</a:t>
            </a:r>
            <a:br>
              <a:rPr lang="ru-RU" dirty="0" smtClean="0"/>
            </a:br>
            <a:r>
              <a:rPr lang="ru-RU" dirty="0" smtClean="0"/>
              <a:t>Нужен к каждому обеду</a:t>
            </a:r>
            <a:r>
              <a:rPr lang="ru-RU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54503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0" y="1209674"/>
            <a:ext cx="6834212" cy="4648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714356"/>
            <a:ext cx="80010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Мы </a:t>
            </a:r>
            <a:r>
              <a:rPr lang="ru-RU" sz="2800" dirty="0"/>
              <a:t>будем с вами говорить о его величестве Хлебе. А знаете ли вы, что хлебу не менее 15 тыс. лет? Этот продукт занимает первое место и на нашем столе. Он содержит большинство необходимых человеку питательных веществ. А кто знает, какой хлеб самый полезный? </a:t>
            </a:r>
            <a:r>
              <a:rPr lang="ru-RU" sz="2800" i="1" dirty="0"/>
              <a:t>(тёмный)</a:t>
            </a:r>
            <a:endParaRPr lang="ru-RU" sz="2800" dirty="0"/>
          </a:p>
          <a:p>
            <a:r>
              <a:rPr lang="ru-RU" sz="2800" dirty="0"/>
              <a:t>— Правильно, в нём содержится в 5 раз больше витаминов, чем в белом хлебе.</a:t>
            </a:r>
          </a:p>
          <a:p>
            <a:r>
              <a:rPr lang="ru-RU" sz="2800" dirty="0"/>
              <a:t>— А</a:t>
            </a:r>
            <a:r>
              <a:rPr lang="ru-RU" sz="2800" dirty="0" smtClean="0"/>
              <a:t> </a:t>
            </a:r>
            <a:r>
              <a:rPr lang="ru-RU" sz="2800" dirty="0"/>
              <a:t>какие хлебные продукты вы знаете?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957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89000"/>
            <a:ext cx="7620000" cy="5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1857364"/>
            <a:ext cx="61436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Оно течёт, но не вода.</a:t>
            </a:r>
          </a:p>
          <a:p>
            <a:r>
              <a:rPr lang="ru-RU" sz="3600" dirty="0"/>
              <a:t>Оно, как снег, бело всегда.</a:t>
            </a:r>
          </a:p>
          <a:p>
            <a:r>
              <a:rPr lang="ru-RU" sz="3600" dirty="0"/>
              <a:t>На вкус узнать его легко,</a:t>
            </a:r>
          </a:p>
          <a:p>
            <a:r>
              <a:rPr lang="ru-RU" sz="3600" dirty="0"/>
              <a:t>Ведь это в крынке…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110</TotalTime>
  <Words>352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Литейная</vt:lpstr>
      <vt:lpstr>Урок качества "Кубанское — значит качественное"  </vt:lpstr>
      <vt:lpstr> В Краснодарском крае по инициативе губернатора А.Н.Ткачёва принята целевая программа “Качество”, задачами которой является контроль за качеством товаров и услуг.   Знак “Качество Кубань” выполнен в виде синей ленты, расположенной по окружности, и двух лент красного цвета – в нижней части знака. В центре – надпись “Качество Кубань”, а по внешней стороне проходит микротекст.</vt:lpstr>
      <vt:lpstr>Товарам со знаком “Качество Кубань” вы можете смело доверять. </vt:lpstr>
      <vt:lpstr>Слайд 4</vt:lpstr>
      <vt:lpstr>Отгадать легко и быстро: Мягкий, пышный и душистый Он и чёрный, он и белый Нужен к каждому обеду. </vt:lpstr>
      <vt:lpstr>Слайд 6</vt:lpstr>
      <vt:lpstr>Слайд 7</vt:lpstr>
      <vt:lpstr>Слайд 8</vt:lpstr>
      <vt:lpstr>Слайд 9</vt:lpstr>
      <vt:lpstr>Слайд 10</vt:lpstr>
      <vt:lpstr>А что можно изготовить из молока?</vt:lpstr>
      <vt:lpstr>Слайд 12</vt:lpstr>
      <vt:lpstr>Слайд 13</vt:lpstr>
      <vt:lpstr>Слайд 14</vt:lpstr>
      <vt:lpstr>Слайд 15</vt:lpstr>
      <vt:lpstr>Без опасенья покупай!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качества "Кубанское — значит качественное"</dc:title>
  <dc:creator>Сергей</dc:creator>
  <cp:lastModifiedBy>Сергей</cp:lastModifiedBy>
  <cp:revision>12</cp:revision>
  <dcterms:created xsi:type="dcterms:W3CDTF">2012-11-25T15:52:44Z</dcterms:created>
  <dcterms:modified xsi:type="dcterms:W3CDTF">2012-11-25T17:44:51Z</dcterms:modified>
</cp:coreProperties>
</file>